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  <p:sldMasterId id="2147483985" r:id="rId2"/>
  </p:sldMasterIdLst>
  <p:notesMasterIdLst>
    <p:notesMasterId r:id="rId8"/>
  </p:notesMasterIdLst>
  <p:sldIdLst>
    <p:sldId id="313" r:id="rId3"/>
    <p:sldId id="308" r:id="rId4"/>
    <p:sldId id="546" r:id="rId5"/>
    <p:sldId id="563" r:id="rId6"/>
    <p:sldId id="551" r:id="rId7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7BA"/>
    <a:srgbClr val="DE201A"/>
    <a:srgbClr val="FFFFFF"/>
    <a:srgbClr val="5F5F5F"/>
    <a:srgbClr val="4872DC"/>
    <a:srgbClr val="009D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78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fld id="{7A328F29-D12B-40BE-AE92-EC314C1D10DE}" type="datetimeFigureOut">
              <a:rPr lang="zh-CN" altLang="en-US" smtClean="0"/>
              <a:pPr/>
              <a:t>2022/4/27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fld id="{4378F772-F16C-4511-A22F-B05C6045B4B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2317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 CN Medium" panose="020B0600000000000000" pitchFamily="34" charset="-122"/>
        <a:ea typeface="思源黑体 CN Medium" panose="020B0600000000000000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 CN Medium" panose="020B0600000000000000" pitchFamily="34" charset="-122"/>
        <a:ea typeface="思源黑体 CN Medium" panose="020B0600000000000000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 CN Medium" panose="020B0600000000000000" pitchFamily="34" charset="-122"/>
        <a:ea typeface="思源黑体 CN Medium" panose="020B0600000000000000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 CN Medium" panose="020B0600000000000000" pitchFamily="34" charset="-122"/>
        <a:ea typeface="思源黑体 CN Medium" panose="020B0600000000000000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 CN Medium" panose="020B0600000000000000" pitchFamily="34" charset="-122"/>
        <a:ea typeface="思源黑体 CN Medium" panose="020B0600000000000000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814C4-1087-4B36-84C0-6FE41403967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788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jieri/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1748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35480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gradFill>
          <a:gsLst>
            <a:gs pos="0">
              <a:srgbClr val="950D13"/>
            </a:gs>
            <a:gs pos="53000">
              <a:srgbClr val="C00000"/>
            </a:gs>
            <a:gs pos="100000">
              <a:srgbClr val="950D13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575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:a14="http://schemas.microsoft.com/office/drawing/2010/main" xmlns:a16="http://schemas.microsoft.com/office/drawing/2014/main" xmlns=""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bg>
      <p:bgPr>
        <a:gradFill>
          <a:gsLst>
            <a:gs pos="0">
              <a:srgbClr val="950D13"/>
            </a:gs>
            <a:gs pos="53000">
              <a:srgbClr val="C00000"/>
            </a:gs>
            <a:gs pos="100000">
              <a:srgbClr val="950D13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896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82686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:a14="http://schemas.microsoft.com/office/drawing/2010/main" xmlns:a16="http://schemas.microsoft.com/office/drawing/2014/main" xmlns=""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0130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:a14="http://schemas.microsoft.com/office/drawing/2010/main" xmlns:a16="http://schemas.microsoft.com/office/drawing/2014/main" xmlns=""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52226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:a14="http://schemas.microsoft.com/office/drawing/2010/main" xmlns:a16="http://schemas.microsoft.com/office/drawing/2014/main" xmlns=""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303547" y="6697945"/>
            <a:ext cx="144015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http://www.1ppt.com/jieri/</a:t>
            </a:r>
          </a:p>
        </p:txBody>
      </p:sp>
    </p:spTree>
    <p:extLst>
      <p:ext uri="{BB962C8B-B14F-4D97-AF65-F5344CB8AC3E}">
        <p14:creationId xmlns:p14="http://schemas.microsoft.com/office/powerpoint/2010/main" val="376599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:a14="http://schemas.microsoft.com/office/drawing/2010/main" xmlns:a16="http://schemas.microsoft.com/office/drawing/2014/main" xmlns=""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2650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:a14="http://schemas.microsoft.com/office/drawing/2010/main" xmlns:a16="http://schemas.microsoft.com/office/drawing/2014/main" xmlns=""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 defTabSz="914400"/>
              <a:t>2022/4/27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249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 defTabSz="914400"/>
              <a:t>2022/4/27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094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5019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F0628AAA-AD1B-4375-9779-DC9F303D39A5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365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:a14="http://schemas.microsoft.com/office/drawing/2010/main" xmlns:a16="http://schemas.microsoft.com/office/drawing/2014/main"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5403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76911D6-1248-432B-9B1E-F3D630A025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62" b="31839"/>
          <a:stretch/>
        </p:blipFill>
        <p:spPr>
          <a:xfrm>
            <a:off x="-315018" y="0"/>
            <a:ext cx="12822036" cy="93569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20AD1ED-1212-43B5-B6C1-0C25F8760D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28"/>
          <a:stretch/>
        </p:blipFill>
        <p:spPr>
          <a:xfrm>
            <a:off x="-164983" y="4938136"/>
            <a:ext cx="12521966" cy="192953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EC0ED21-4FEC-48C1-B054-FBB55CAFB1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962" b="79532"/>
          <a:stretch/>
        </p:blipFill>
        <p:spPr>
          <a:xfrm>
            <a:off x="0" y="1777090"/>
            <a:ext cx="6460159" cy="3303819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2BBCF653-6543-4D5F-A6D0-EFA0908F3C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6" t="74400" r="16987" b="7351"/>
          <a:stretch/>
        </p:blipFill>
        <p:spPr>
          <a:xfrm rot="16200000" flipH="1" flipV="1">
            <a:off x="9224441" y="3112855"/>
            <a:ext cx="3803602" cy="102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162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</p:transition>
    </mc:Choice>
    <mc:Fallback xmlns="">
      <p:transition spd="slow" advTm="3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2A037AB-B5F3-4966-A07E-9C15DB450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3E91A69-C1AE-4902-8858-617F1E80D45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962" b="79532"/>
          <a:stretch/>
        </p:blipFill>
        <p:spPr>
          <a:xfrm flipH="1">
            <a:off x="7113129" y="3369986"/>
            <a:ext cx="5078871" cy="25974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030E729-32E1-4688-B65B-B549387D90D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6" t="74400" r="16987" b="7351"/>
          <a:stretch/>
        </p:blipFill>
        <p:spPr>
          <a:xfrm rot="10800000" flipH="1" flipV="1">
            <a:off x="6187440" y="1965329"/>
            <a:ext cx="3803602" cy="102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04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</p:transition>
    </mc:Choice>
    <mc:Fallback xmlns="">
      <p:transition spd="slow" advTm="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9D204794-F16F-4F86-B0C7-0FF1A8977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26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:a14="http://schemas.microsoft.com/office/drawing/2010/main" xmlns:a16="http://schemas.microsoft.com/office/drawing/2014/main" xmlns="">
      <p:transition spd="slow" advTm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76911D6-1248-432B-9B1E-F3D630A025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62" b="31839"/>
          <a:stretch/>
        </p:blipFill>
        <p:spPr>
          <a:xfrm>
            <a:off x="-315018" y="0"/>
            <a:ext cx="12822036" cy="93569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20AD1ED-1212-43B5-B6C1-0C25F8760D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28"/>
          <a:stretch/>
        </p:blipFill>
        <p:spPr>
          <a:xfrm>
            <a:off x="-164983" y="4938136"/>
            <a:ext cx="12521966" cy="1929539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2BBCF653-6543-4D5F-A6D0-EFA0908F3C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6" t="74400" r="16987" b="7351"/>
          <a:stretch/>
        </p:blipFill>
        <p:spPr>
          <a:xfrm rot="16200000" flipH="1" flipV="1">
            <a:off x="9224441" y="3112855"/>
            <a:ext cx="3803602" cy="102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77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</p:transition>
    </mc:Choice>
    <mc:Fallback xmlns="">
      <p:transition spd="slow" advTm="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510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null,&quot;Name&quot;:&quot;无&quot;,&quot;HeaderHeight&quot;:0.0,&quot;FooterHeight&quot;:0.0,&quot;SideMargin&quot;:0.0,&quot;TopMargin&quot;:0.0,&quot;BottomMargin&quot;:0.0,&quot;IntervalMargin&quot;:0.0,&quot;SettingType&quot;:&quot;System&quot;}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01tl05a4">
      <a:majorFont>
        <a:latin typeface="微软雅黑" panose="020F0302020204030204"/>
        <a:ea typeface="微软雅黑"/>
        <a:cs typeface=""/>
      </a:majorFont>
      <a:minorFont>
        <a:latin typeface="微软雅黑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</TotalTime>
  <Words>1</Words>
  <Application>Microsoft Office PowerPoint</Application>
  <PresentationFormat>宽屏</PresentationFormat>
  <Paragraphs>1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思源黑体 CN Medium</vt:lpstr>
      <vt:lpstr>微软雅黑</vt:lpstr>
      <vt:lpstr>Arial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第一PPT</Manager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新年元旦</dc:title>
  <dc:creator>第一PPT</dc:creator>
  <cp:keywords>www.1ppt.com</cp:keywords>
  <dc:description>www.1ppt.com</dc:description>
  <cp:lastModifiedBy>64702615@qq.com</cp:lastModifiedBy>
  <cp:revision>70</cp:revision>
  <dcterms:created xsi:type="dcterms:W3CDTF">2019-07-12T07:49:32Z</dcterms:created>
  <dcterms:modified xsi:type="dcterms:W3CDTF">2022-04-27T06:05:01Z</dcterms:modified>
</cp:coreProperties>
</file>